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6113AB-814D-485E-9211-5BC509639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0D31BAF-2AF0-40C1-B288-87E2D00B9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F32846-AD81-43B2-AAEF-A2B6CAE85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5F7397-906A-4772-80C3-19B66B5F7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BAA182-29B1-47AB-8C41-6B5751AB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03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57E463-81F3-443F-98E5-728526C28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24D89E-315D-452F-974A-56353F85D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6C7A0E-F61B-4ACA-9EAB-8C9B9220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E37791-17C8-4389-9B04-F665FF4CD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742780-E1B4-4D7E-89D2-63EFB4E46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77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2E4C38-7A1F-477E-9744-75B9AC04C2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B4FCE4-7C31-4F67-893E-2553F7E30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2C40D1-8CFB-46D1-B5D2-74CFD35A5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7D3112-CFF7-41EE-A487-4EA9E154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30C621-8F6F-46DD-8E1A-7F7F355A5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83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A0126-429B-4CFF-A3E3-C211B3FB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20D1C-6014-49AF-B4F1-A417BD4EE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D7A096-037D-466D-99FD-9F2033B23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E39BCB-7F39-4026-B7A0-05C7194D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EF5B8C-E2E6-496E-B017-F898D90AE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883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26C61E-5305-4AA5-A3C4-14BEB54A7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4D8778-0FA6-4EA7-BBC2-036FFA73C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A4605C-A74A-41CD-B9EF-53AC9B32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28AAAA-38E0-4460-B9FF-5A79C1ED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03DDC-43CB-4EA1-A046-1C4C64C4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534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F0D4A-42E0-4639-8654-3BE73B6E0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32D062-BF78-4D96-8FD1-16F98ED5ED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F73E27-F70D-4EB4-928C-8731F8AD2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046683-729D-4C05-84C2-FF16499A2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63F3CF-AEE8-43E7-9CA3-B2F24F719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F84407-115F-46AD-BBFA-DA1E1B0F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26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4DE11C-37BB-496D-96A3-81F9FC048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4F60FA-A138-465C-ADF6-F9043829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CBBCB2-EC51-4724-B6B0-52D983030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41D3216-4348-4ED2-AB40-18C6048E4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E8904D-ACC6-4769-9D61-B6E900828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5A3B28-E6BB-4932-A83B-FB8253C9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EE70EF7-7984-4B91-B70D-A9F43193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47524E-EA73-4A41-BEBA-BBCBEF984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231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0F898-3E6E-499C-BD18-76678998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0D6252-D706-4E89-A54E-19591DE50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FA97BD-1C1A-4C00-AB27-BBF3EEA69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BE530A-D5C1-4647-B80A-2778B96E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821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EDC4C2-2852-40CD-B70F-B2E94AE3D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7C9BFC-CD4C-482C-8193-49A79BB02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2E9973-FD9A-4AAD-9EA5-F7A049FCD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651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40B9A4-E73C-4DE5-B9C9-E9C0CB699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13703-325C-43FF-A8B0-CBB212429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ED303F-A0BE-4AAD-B063-9740739EA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CAAF43-959C-4580-9321-F7E3AF8F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BC26FF-2C76-42CB-8A9E-033B45FD7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DA6DC4-2E73-4D93-A2A6-EE840332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99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FE8259-2D0C-4777-8DD3-00CC73954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346BCF8-6F63-492D-9465-61DBEC687C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051C1E-CE18-4D68-81BA-A6C372FF2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14615F-2877-4F17-B436-1B0F555B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69D407-81BC-461E-978D-4EAE687B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328901-B8BA-4714-A16A-F53EEE1F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873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4636B3-3295-48B9-830D-3F5678954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4980D8-FA60-4716-92BE-0447CA2C7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C27472-BCA1-4AF4-8E3C-F17B790E3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AD432-C302-4087-BD30-A18C06AE6A3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5C7CD3-7A6E-4148-8E2B-A7F7B2199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3A80E-D3AA-4E73-A0C5-CC2449536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A87C6-A763-4053-892E-38C777AD8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912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4E994F5F-AAAE-4FC1-9160-0174B054B7F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93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7E50874B-E045-4A08-A2D2-CEB71462FC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23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82135F8A-4F0B-4AD3-A89B-D8872ACB1BD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54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35E1AA72-C8FF-44C5-AA28-D668A900325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87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1920F898-482B-4D02-85E9-D72F42856E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35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C060F96A-5C86-40F8-BA98-B433ABC0D0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45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D4937114-23F0-4C7E-8E1E-8E15C747F2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79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5C9979D8-D6D0-4084-9A90-B558D5174D6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3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A4D3A2AC-99D7-44E4-8DA2-1A6C5EEFBB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39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A5AD7BEB-A469-41FE-A530-BB1BFA3F403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255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2020-01-09T08:23:57Z</dcterms:created>
  <dcterms:modified xsi:type="dcterms:W3CDTF">2020-01-09T08:24:04Z</dcterms:modified>
</cp:coreProperties>
</file>

<file path=docProps/thumbnail.jpeg>
</file>